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526D9-E322-494B-96F4-866AE19A40CB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81D38-95FA-4EB1-BAAC-F976A7429F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396DE1-E284-E5E5-14B9-5C4B4CAED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E9ACABC-3EB4-317B-845F-E39288736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997D508-D204-B13B-FE5A-207B2BEA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1CCAE7-1C39-EEF9-3ECA-14A4302F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FAE857-E033-817A-77C8-EBFD5F5A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28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EC9EDD-A226-592A-AC2C-A65EE017E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DC1A8FB-4E04-CA05-B23C-3853100E6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7B8277-A274-3439-399D-E787C2D3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282B9F-8E4D-DC56-A623-76F873BB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CC1D8E-5CB0-061D-5234-2DC80822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18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5120CA6-FD30-38D7-04FC-F55373FDE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BF1937C-F864-8961-4996-CE6D6FD32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F520DC-2503-7877-B5E7-E617E748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ABEC89-5242-C3DD-CB19-EE973473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9FE365-F386-942A-9BB6-3C76F8B7D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13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834FA4-7033-1AF6-13FC-A942BEF8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D4005-B7F4-E144-DD92-04695464B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2F2E73-0F34-E9A5-0971-E17D28CA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F347B9-A1D7-4416-AA35-45CF0288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2DC3E5-CD82-22A8-C45F-3E4FEBA1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9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CA1574-80A4-4D8D-63D6-C875597F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EABECEB-841B-775E-F8A6-3C2A9705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ACB269-FCA9-256C-337B-5ECC253A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8B1EC9-33B1-1D33-F710-95659E6D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CC43B1-E666-EB83-C8A7-8FE47794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56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CFF8CD-3E84-B35E-C4B3-2E0F8FF8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9892E9-61B0-3949-EEA0-CA8CC6845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EBCA2E-11CA-006E-6410-36920EDC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5703B76-F395-3B0F-DD3B-C30BD9FE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A50E96-4F58-B36A-0E0A-55F24E36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1F6AF9-57D9-5FB1-3465-13DC44B58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37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5DF423-37F6-2BEF-16BE-4FB5BB4CD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B14317-724C-E3AE-F09B-CDF98E136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0530F0E-820C-FD4E-4C09-516B67874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21E5554-3809-0E90-E429-A2D70CB69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8429BE0-1639-78E8-62BC-4922DDB5F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2E30185-AC9E-D704-6523-11BCB11C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8DC326C-0C3C-0736-6964-93C7F735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92C5F7D-2608-94B7-EFC5-7B31B8AC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8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8FF219-C80C-DA1E-8E1F-9AB86F4E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6B72541-2E7F-1CAC-3836-236D6DB1C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F1ABDB6-621D-81BD-0134-4CC6CA9B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6950DC2-6600-0671-7020-3C2114E5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94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E8A9470-5285-3C45-AFD4-9D1F86BA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3D7D591-60B4-592B-F901-068EEB85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08B7F52-8F46-72DD-CE35-3DED3A39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9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CFFF69-1ABB-1D95-BB83-06257E49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B3773D-EFF0-74D2-4EC8-4BD5869B6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91E7C3-D621-032D-66AC-7DDABF5A0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767AC0E-C20D-63CB-C6F8-EBD31B35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D3EA6E3-F175-B39D-9470-372FA733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39CCF0-E714-84EA-9501-9B1005AC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22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3687FB-6823-95D5-6D4A-9B8894EB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1D38707-8A37-A97E-77CC-1A5D53EAA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499612B-555E-CD6A-E85D-15962725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AD48177-9CC5-C7F1-49FE-8647F9C3E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DAC73B2-2A7B-AC27-F74E-807FDAA4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1222D82-8455-020F-DCD8-BA0D3D42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93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083BB82-5870-F8DC-A227-1E07D67E7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FDCC18-D71C-60C1-9B9E-1EEBF950C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6F0674-DBEC-534E-0E6B-F065B4E26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DE9B6-BD35-429A-95B5-1F81DB06E096}" type="datetimeFigureOut">
              <a:rPr lang="tr-TR" smtClean="0"/>
              <a:t>14.09.2022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88BC19-DA3E-05A0-B0EE-93501147B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BD61C4-8373-F487-F1A5-AB0D235E3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491A-D628-4F9A-898D-B065CC3D4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55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18"/>
          <p:cNvSpPr txBox="1"/>
          <p:nvPr/>
        </p:nvSpPr>
        <p:spPr>
          <a:xfrm>
            <a:off x="1279525" y="615950"/>
            <a:ext cx="3536950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EGE ÜNİVERSİTESİ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Tıp Fakültesi</a:t>
            </a:r>
            <a:endParaRPr/>
          </a:p>
        </p:txBody>
      </p:sp>
      <p:sp>
        <p:nvSpPr>
          <p:cNvPr id="266" name="Google Shape;266;p18"/>
          <p:cNvSpPr txBox="1"/>
          <p:nvPr/>
        </p:nvSpPr>
        <p:spPr>
          <a:xfrm>
            <a:off x="2235200" y="369093"/>
            <a:ext cx="9328150" cy="58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Uyum Haftası (26-30 Eylül 2022)</a:t>
            </a:r>
            <a:endParaRPr/>
          </a:p>
        </p:txBody>
      </p:sp>
      <p:pic>
        <p:nvPicPr>
          <p:cNvPr id="267" name="Google Shape;267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3850" y="350838"/>
            <a:ext cx="955675" cy="955675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8"/>
          <p:cNvSpPr/>
          <p:nvPr/>
        </p:nvSpPr>
        <p:spPr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9" name="Google Shape;269;p18"/>
          <p:cNvGraphicFramePr/>
          <p:nvPr>
            <p:extLst>
              <p:ext uri="{D42A27DB-BD31-4B8C-83A1-F6EECF244321}">
                <p14:modId xmlns:p14="http://schemas.microsoft.com/office/powerpoint/2010/main" val="1253374139"/>
              </p:ext>
            </p:extLst>
          </p:nvPr>
        </p:nvGraphicFramePr>
        <p:xfrm>
          <a:off x="605642" y="1002227"/>
          <a:ext cx="11586350" cy="58715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92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2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3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Pazartesi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26 Eylül 2022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Salı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27 Eylül 2022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Çarşamba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28 Eylül 2022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Perşembe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29 Eylül 2022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Cuma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30 Eylül 2022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10.00-10.30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Açılış Konuşmaları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Cemil GÜRGÜN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Dekan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Necdet BUDAK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Rektör</a:t>
                      </a:r>
                      <a:endParaRPr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Tıpta Eğitim Evre 1-4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Rüçhan SERTÖZ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Kariyer Planlama Dersi Tanıtımı ve Giriş  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Doç. Dr. Hilal BATI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Bağımlılıklarımız Üzerine…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Öğr.Gör. Damla İŞMAN HAZNEDAROĞLU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Bilgisayar </a:t>
                      </a:r>
                      <a:endParaRPr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muafiyet sınavı</a:t>
                      </a:r>
                      <a:endParaRPr b="1" dirty="0"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71755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10.45-11.15</a:t>
                      </a:r>
                      <a:endParaRPr sz="12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Beyaz Önlük Töreni</a:t>
                      </a:r>
                      <a:endParaRPr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Tıpta Eğitim  Evre 5-6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Dr. Öğr.Üyesi Yusuf Ali ALTUNCI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Kariyer Nedir?   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Hatice ŞAHİN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Üniversitesinin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Öğrenciye Sunduğu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Olanaklar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SKS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Aysel ILDIZLI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11.30-12.00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Ege Üniversitesi Tıp Fakültesi Entegre Eğitim Öğretim Yönergesi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Dr. Öğr.Üyesi Erhan PARILTAY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Ulusal ve Uluslararası Değişim Programları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 Prof. Dr. Sibel GÖKSEL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Aylin BOZDAĞLI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Öğrenci Dekanılığı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Zişan KAZAK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835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baseline="-25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7683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baseline="-25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30480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13.30-14.00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İlk Ders: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Hekim Olmak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Ömer ÖZÜTEMİZ </a:t>
                      </a: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Tıp-Bilim Doktorası Bütünleşik Programı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Yiğit UYANIKGİL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4615" marR="0" lvl="0" indent="-94615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Temel İletişim Becerileri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Doç. Dr. Özlem Sürel KARABİLGİN ÖZTÜRKÇÜ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Tıp Öğrenci  Toplulukları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Tanıtımı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Bilgisayar </a:t>
                      </a:r>
                      <a:endParaRPr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muafiyet sınavı</a:t>
                      </a:r>
                      <a:endParaRPr b="1" dirty="0"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14.15-14.45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Tıpta Öğrenci Olmak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Berna AKDENİZ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Araştırma Eğitim  Programı  (AEP) Tanıtımı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Doç. Dr. Vedat EVREN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İnce Yetenekler (Soft-Skills)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Doç. Dr. Nilüfer DEMİRAL YILMAZ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Tıp Öğrenci  Toplulukları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Şenliği ve Konser </a:t>
                      </a:r>
                      <a:endParaRPr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15.00-15.30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Ege Tıpta Hekim Olmak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Ferda ÖZKINAY 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Özel Çalışma Modülü (ÖÇM) Tanıtımı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Prof.Dr. Sezai TAŞBAKAN                    Deniz Taşkıran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Diksiyon ve Beden Dili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Özen ÖNEN  SERTÖZ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8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2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15.45-16.15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Konser</a:t>
                      </a:r>
                      <a:endParaRPr lang="tr-TR" sz="1000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b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Gezgin </a:t>
                      </a:r>
                      <a:r>
                        <a:rPr lang="tr-TR" sz="1000" b="1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Feat</a:t>
                      </a:r>
                      <a:r>
                        <a:rPr lang="tr-TR" sz="1000" b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. Özer </a:t>
                      </a:r>
                      <a:r>
                        <a:rPr lang="tr-TR" sz="1000" b="1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Makay</a:t>
                      </a:r>
                      <a:r>
                        <a:rPr lang="tr-T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dirty="0"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Öğrenci Danışmanlığı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Komisyonu  Tanıtımı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Prof. Dr. Yasemin AKÇAY</a:t>
                      </a:r>
                      <a:endParaRPr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Etkili Mülakat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Öğr. </a:t>
                      </a:r>
                      <a:r>
                        <a:rPr lang="tr-TR" sz="10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Gör.Özlem</a:t>
                      </a:r>
                      <a:r>
                        <a:rPr lang="tr-TR" sz="1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KUMAN TUNCEL</a:t>
                      </a:r>
                      <a:endParaRPr sz="10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950" marR="9950" marT="0" marB="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213</Words>
  <Application>Microsoft Office PowerPoint</Application>
  <PresentationFormat>Geniş ekran</PresentationFormat>
  <Paragraphs>96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Erhan Parıltay</dc:creator>
  <cp:lastModifiedBy>Ayse Sen</cp:lastModifiedBy>
  <cp:revision>4</cp:revision>
  <dcterms:created xsi:type="dcterms:W3CDTF">2022-09-08T12:06:23Z</dcterms:created>
  <dcterms:modified xsi:type="dcterms:W3CDTF">2022-09-14T07:23:45Z</dcterms:modified>
</cp:coreProperties>
</file>